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DC7D6E7-D64D-D932-8374-FD23057290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A8A831CE-C701-945D-6352-BE490917C5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B3A7095-42F6-EE27-B593-2CA57DD6F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EB81-F361-4A82-B08E-3B886C095CD7}" type="datetimeFigureOut">
              <a:rPr lang="nb-NO" smtClean="0"/>
              <a:t>11.12.2023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A44FDBC-DA29-28B6-67FD-5489AA0BF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75D6FD4-96A0-F1DE-F6BE-C8C520F3C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CDCF-8A0C-48B9-BB0B-D8E7B28B06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02842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7A27CD6-4BF8-C418-F06D-929E394BC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4D3E623B-91E3-5718-5C99-356B50D754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1B287D1-A0D1-2B93-28B0-651DBA493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EB81-F361-4A82-B08E-3B886C095CD7}" type="datetimeFigureOut">
              <a:rPr lang="nb-NO" smtClean="0"/>
              <a:t>11.12.2023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F2F09E8-68D3-F28D-B2F6-2B8522FE0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6FB621A-AC1E-D338-FD47-A9F1D6B54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CDCF-8A0C-48B9-BB0B-D8E7B28B06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91375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A832FA7F-D119-D85F-CED1-AEA75A6ABA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CABAAE83-43E0-3584-34E3-D2998DBB17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8F88D21-715E-8A17-8764-039E0FF60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EB81-F361-4A82-B08E-3B886C095CD7}" type="datetimeFigureOut">
              <a:rPr lang="nb-NO" smtClean="0"/>
              <a:t>11.12.2023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0AAD0A1-627E-4BE3-45D7-810F48515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C27D7CD-0CB9-79EA-C41B-C5C5290E0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CDCF-8A0C-48B9-BB0B-D8E7B28B06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31873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C78652C-83EF-A70D-2E62-7DDD714D1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4C04C99-1405-6374-16CF-B8528D907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F54568B-5F0F-756C-B311-D5BA8A0DB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EB81-F361-4A82-B08E-3B886C095CD7}" type="datetimeFigureOut">
              <a:rPr lang="nb-NO" smtClean="0"/>
              <a:t>11.12.2023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41823E4-EBEF-9BD3-5C26-FFAFB418C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D78CABE-AEE4-6CC0-5DA6-33C41D3DA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CDCF-8A0C-48B9-BB0B-D8E7B28B06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1845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239D3FE-1070-A6B4-BAF5-F18F1EB0F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BD24494-F026-97ED-8C18-17888D7DB2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19AF2F0-5F92-BD53-03D4-5337FE8A3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EB81-F361-4A82-B08E-3B886C095CD7}" type="datetimeFigureOut">
              <a:rPr lang="nb-NO" smtClean="0"/>
              <a:t>11.12.2023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8BD9D9F-BC50-DC52-0024-B6ED820E8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BF4A441-4E37-7870-895A-663D5B5B9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CDCF-8A0C-48B9-BB0B-D8E7B28B06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07157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86701ED-8BA6-E8DA-917A-5595CE3AE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DF54856-2330-F047-5BA6-0E05D6C4A9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F9DC702-1096-D1B5-C000-4D278F6589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ACCB36A-B3D5-9133-12CB-82AB4CF0F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EB81-F361-4A82-B08E-3B886C095CD7}" type="datetimeFigureOut">
              <a:rPr lang="nb-NO" smtClean="0"/>
              <a:t>11.12.2023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3F88B20-9923-1595-D3F0-141B35467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5E76948-95AF-66BC-058E-F69DC5ABA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CDCF-8A0C-48B9-BB0B-D8E7B28B06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7673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FFF52A-2AB9-0080-3AB4-929952B0F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4737115-C2ED-97E1-46C5-01E688A02A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3C4358B-06D7-FE1D-71EA-97EF989A4A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51FF5152-2C17-EDE8-FBD1-F59F2CB043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C4838A07-305C-6E0D-457E-FD5B7C9378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0D1536BF-51D8-876F-9CB1-ED3050FBA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EB81-F361-4A82-B08E-3B886C095CD7}" type="datetimeFigureOut">
              <a:rPr lang="nb-NO" smtClean="0"/>
              <a:t>11.12.2023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5156A969-B848-E7D4-8450-C214C1BDF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D9C5E3DB-F487-532D-0C4A-F31126E17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CDCF-8A0C-48B9-BB0B-D8E7B28B06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9935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9098EE5-B9B2-8721-31D3-2006D4F9C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321464D9-63C5-9A93-8EAB-A2FFD554E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EB81-F361-4A82-B08E-3B886C095CD7}" type="datetimeFigureOut">
              <a:rPr lang="nb-NO" smtClean="0"/>
              <a:t>11.12.2023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27D29C65-FCAB-B74B-1C4C-C75A3D8EE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989442A-2F3A-058D-F00D-A564DC445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CDCF-8A0C-48B9-BB0B-D8E7B28B06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2745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9F65DA38-790E-4D43-B1E0-59B8AB0CC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EB81-F361-4A82-B08E-3B886C095CD7}" type="datetimeFigureOut">
              <a:rPr lang="nb-NO" smtClean="0"/>
              <a:t>11.12.2023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ED7BB865-77CC-3FCB-D4DB-EA6C924CD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31A6991F-BA3D-3C4B-9570-77ED60BA5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CDCF-8A0C-48B9-BB0B-D8E7B28B06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73563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1AA2E2-1FDC-7286-7D02-A2734C95E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525D1E4-BD22-EF36-E223-31ACA028C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3BEE6B2-9A59-90E3-749A-9FB483189D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973288B-C053-A186-AEDB-04563C06D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EB81-F361-4A82-B08E-3B886C095CD7}" type="datetimeFigureOut">
              <a:rPr lang="nb-NO" smtClean="0"/>
              <a:t>11.12.2023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57A1EA5-B29E-370F-D8DA-823441879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221BA54-7F8E-3581-26EF-B7EE4E634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CDCF-8A0C-48B9-BB0B-D8E7B28B06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650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A9F9B21-F1A5-65BE-3851-21D288482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3DE81AD2-1498-2CB0-ECD9-671C2388B7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F9C858FE-F1C0-C8FC-8F36-9B500CA65A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02065EC-E6CB-10ED-E717-9E97E2C49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EB81-F361-4A82-B08E-3B886C095CD7}" type="datetimeFigureOut">
              <a:rPr lang="nb-NO" smtClean="0"/>
              <a:t>11.12.2023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35A570C-402A-B8F3-7AA8-070130819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FBACD13-A166-D11F-4981-B1E5DC98D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CDCF-8A0C-48B9-BB0B-D8E7B28B06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347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1F4C66C8-94C9-4102-B8E9-9B45912A1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6A02BAD-B04D-6FC8-8A66-1454AFF47E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5DB37E5-A241-F6DD-B0BD-D20B507FEE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6EB81-F361-4A82-B08E-3B886C095CD7}" type="datetimeFigureOut">
              <a:rPr lang="nb-NO" smtClean="0"/>
              <a:t>11.12.2023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3A32501-F416-98C8-334E-43449DE2F3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C98B5D3-82F5-22F8-9090-49543C3E2B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6CDCF-8A0C-48B9-BB0B-D8E7B28B06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0803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lco.no/" TargetMode="External"/><Relationship Id="rId2" Type="http://schemas.openxmlformats.org/officeDocument/2006/relationships/hyperlink" Target="http://www.enerhaugen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EB816F0-2412-7AF6-5324-E15690A8B1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dirty="0">
                <a:latin typeface="+mn-lt"/>
              </a:rPr>
              <a:t>Informasjonsmøte balkongprosjektet </a:t>
            </a:r>
            <a:br>
              <a:rPr lang="nb-NO" dirty="0">
                <a:latin typeface="+mn-lt"/>
              </a:rPr>
            </a:br>
            <a:r>
              <a:rPr lang="nb-NO" sz="4000" dirty="0">
                <a:latin typeface="+mn-lt"/>
              </a:rPr>
              <a:t>12 desember 2023 </a:t>
            </a:r>
            <a:br>
              <a:rPr lang="nb-NO" sz="4000" dirty="0">
                <a:latin typeface="+mn-lt"/>
              </a:rPr>
            </a:br>
            <a:r>
              <a:rPr lang="nb-NO" sz="3100" dirty="0">
                <a:latin typeface="+mn-lt"/>
              </a:rPr>
              <a:t>Styret ved Trine, Vidar, Martin og Per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AAADA3E4-E677-AE6A-E246-0D93AF0938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608981"/>
          </a:xfrm>
        </p:spPr>
        <p:txBody>
          <a:bodyPr/>
          <a:lstStyle/>
          <a:p>
            <a:endParaRPr lang="nb-NO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68260846-77D2-63A1-3774-DCE0280EE5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3465" y="4744528"/>
            <a:ext cx="3485070" cy="76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308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4FF4473-200C-BC11-A221-A8E4F04B1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Agenda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6E25FC0-4C3C-820E-3A81-0E481781A7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Veien til løsning:      		</a:t>
            </a:r>
            <a:r>
              <a:rPr lang="nb-NO" sz="1800" dirty="0">
                <a:effectLst/>
                <a:ea typeface="Calibri" panose="020F0502020204030204" pitchFamily="34" charset="0"/>
              </a:rPr>
              <a:t>Enerhaugen Arkitektkontor </a:t>
            </a:r>
            <a:r>
              <a:rPr lang="nb-NO" sz="1800" dirty="0">
                <a:ea typeface="Calibri" panose="020F0502020204030204" pitchFamily="34" charset="0"/>
              </a:rPr>
              <a:t>v/</a:t>
            </a:r>
            <a:r>
              <a:rPr lang="nb-NO" sz="1800" dirty="0">
                <a:effectLst/>
                <a:ea typeface="Calibri" panose="020F0502020204030204" pitchFamily="34" charset="0"/>
              </a:rPr>
              <a:t> Pål Storsveen </a:t>
            </a:r>
          </a:p>
          <a:p>
            <a:pPr marL="0" indent="0">
              <a:buNone/>
            </a:pPr>
            <a:r>
              <a:rPr lang="nb-NO" sz="1800" dirty="0">
                <a:ea typeface="Calibri" panose="020F0502020204030204" pitchFamily="34" charset="0"/>
              </a:rPr>
              <a:t>				</a:t>
            </a:r>
            <a:r>
              <a:rPr lang="nb-NO" sz="1800" dirty="0">
                <a:ea typeface="Calibri" panose="020F0502020204030204" pitchFamily="34" charset="0"/>
                <a:hlinkClick r:id="rId2"/>
              </a:rPr>
              <a:t>www.enerhaugen.com</a:t>
            </a:r>
            <a:endParaRPr lang="nb-NO" sz="1800" dirty="0"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nb-NO" sz="1800" dirty="0">
              <a:effectLst/>
              <a:ea typeface="Calibri" panose="020F0502020204030204" pitchFamily="34" charset="0"/>
            </a:endParaRPr>
          </a:p>
          <a:p>
            <a:r>
              <a:rPr lang="nb-NO" sz="1800" dirty="0">
                <a:effectLst/>
                <a:ea typeface="Calibri" panose="020F0502020204030204" pitchFamily="34" charset="0"/>
              </a:rPr>
              <a:t>Balkongalternativet vi fikk aksept for: </a:t>
            </a:r>
            <a:r>
              <a:rPr lang="nb-NO" sz="1800" dirty="0" err="1">
                <a:effectLst/>
                <a:ea typeface="Calibri" panose="020F0502020204030204" pitchFamily="34" charset="0"/>
              </a:rPr>
              <a:t>Balco</a:t>
            </a:r>
            <a:r>
              <a:rPr lang="nb-NO" sz="1800" dirty="0">
                <a:effectLst/>
                <a:ea typeface="Calibri" panose="020F0502020204030204" pitchFamily="34" charset="0"/>
              </a:rPr>
              <a:t> Group v/Joakim Persson &amp; Anders Hahne</a:t>
            </a:r>
          </a:p>
          <a:p>
            <a:pPr marL="0" indent="0">
              <a:buNone/>
            </a:pPr>
            <a:r>
              <a:rPr lang="nb-NO" sz="1800" dirty="0">
                <a:ea typeface="Calibri" panose="020F0502020204030204" pitchFamily="34" charset="0"/>
              </a:rPr>
              <a:t>				</a:t>
            </a:r>
            <a:r>
              <a:rPr lang="nb-NO" sz="1800" dirty="0">
                <a:ea typeface="Calibri" panose="020F0502020204030204" pitchFamily="34" charset="0"/>
                <a:hlinkClick r:id="rId3"/>
              </a:rPr>
              <a:t>www.balco.no</a:t>
            </a:r>
            <a:endParaRPr lang="nb-NO" sz="1800" dirty="0"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nb-NO" sz="1800" dirty="0">
                <a:effectLst/>
                <a:ea typeface="Calibri" panose="020F0502020204030204" pitchFamily="34" charset="0"/>
              </a:rPr>
              <a:t>				Fremdrift/Riggområde/Andre depoter/Informasjon angående de nye 				balkongene/El arbeider for de som ønsker strøm der/Andre tilvalg som 				kan bestilles/Parkeringsplasser som blir midlertidig stengt pga. 					Tilkomst (ca. varighet)           </a:t>
            </a:r>
          </a:p>
          <a:p>
            <a:r>
              <a:rPr lang="nb-NO" sz="1800" dirty="0">
                <a:effectLst/>
                <a:ea typeface="Calibri" panose="020F0502020204030204" pitchFamily="34" charset="0"/>
              </a:rPr>
              <a:t>Økonomi:                            		OBOS v/Bjørnar Sollie og Valle Borettslag v/Per Buvik</a:t>
            </a:r>
          </a:p>
          <a:p>
            <a:endParaRPr lang="nb-NO" sz="1800" dirty="0">
              <a:ea typeface="Calibri" panose="020F0502020204030204" pitchFamily="34" charset="0"/>
            </a:endParaRPr>
          </a:p>
          <a:p>
            <a:r>
              <a:rPr lang="nb-NO" sz="1800" dirty="0">
                <a:effectLst/>
                <a:ea typeface="Calibri" panose="020F0502020204030204" pitchFamily="34" charset="0"/>
              </a:rPr>
              <a:t>Spørsmål fra beboerne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03254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CBB19C9-37AC-9FB2-04EB-EFC658B74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Kort om makro – bakteppet - 1</a:t>
            </a:r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2CD0949F-14F5-F3A1-8EF2-58CBFC09D0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3562" y="1825624"/>
            <a:ext cx="5034116" cy="3970337"/>
          </a:xfr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BBE8E004-03D9-237F-66EE-BC308D715A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9187" y="1825625"/>
            <a:ext cx="5643715" cy="3970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904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3371D5F-9BC6-191B-0E8A-5A69F55A2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Kort om makro – bakteppet - 2</a:t>
            </a:r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6F0B8739-C01E-41CF-0A2A-558C029C84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9949" y="1825625"/>
            <a:ext cx="8412102" cy="4351338"/>
          </a:xfrm>
        </p:spPr>
      </p:pic>
    </p:spTree>
    <p:extLst>
      <p:ext uri="{BB962C8B-B14F-4D97-AF65-F5344CB8AC3E}">
        <p14:creationId xmlns:p14="http://schemas.microsoft.com/office/powerpoint/2010/main" val="2095789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5F2549B-14A8-EEE0-0280-37C9A6024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Kort om makro – bakteppet - 3</a:t>
            </a:r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00E238DC-4E56-A974-D31B-411FE1F6CA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81867" y="1825625"/>
            <a:ext cx="6028265" cy="4351338"/>
          </a:xfrm>
        </p:spPr>
      </p:pic>
    </p:spTree>
    <p:extLst>
      <p:ext uri="{BB962C8B-B14F-4D97-AF65-F5344CB8AC3E}">
        <p14:creationId xmlns:p14="http://schemas.microsoft.com/office/powerpoint/2010/main" val="4025443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5D226AA-0338-1464-BD12-2166516F2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Kort om makro – Bakteppet </a:t>
            </a:r>
            <a:r>
              <a:rPr lang="nb-NO"/>
              <a:t>- 4</a:t>
            </a:r>
            <a:endParaRPr lang="nb-NO" dirty="0"/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E1833EEC-FB82-C947-37BE-C702A831FE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25625"/>
            <a:ext cx="5049416" cy="4351338"/>
          </a:xfr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EE1149C9-BB69-F1CF-9048-2D976FA307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2295" y="1825625"/>
            <a:ext cx="5820262" cy="4351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16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E512C08-669A-A974-5B2E-391C46DAA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Likviditetsbudsjett 2024</a:t>
            </a:r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FA2DF5BD-F64A-DA6C-0515-12B7FFA029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502229"/>
            <a:ext cx="10106607" cy="4990646"/>
          </a:xfrm>
        </p:spPr>
      </p:pic>
    </p:spTree>
    <p:extLst>
      <p:ext uri="{BB962C8B-B14F-4D97-AF65-F5344CB8AC3E}">
        <p14:creationId xmlns:p14="http://schemas.microsoft.com/office/powerpoint/2010/main" val="357267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F2D3871-1525-FB82-B997-76452340C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Styreleders simuleringsprogram</a:t>
            </a:r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3093F57C-1408-CECA-596C-D12E4917D9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9839631" cy="4906757"/>
          </a:xfrm>
        </p:spPr>
      </p:pic>
    </p:spTree>
    <p:extLst>
      <p:ext uri="{BB962C8B-B14F-4D97-AF65-F5344CB8AC3E}">
        <p14:creationId xmlns:p14="http://schemas.microsoft.com/office/powerpoint/2010/main" val="3429121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A2E8377-0A54-71A6-5764-F8530F3F4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Noen tanker om borettslagets situasjon (noen subjektive vurderinger av styreleder)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EFDEEC7-8A60-BC4B-8DE0-8ABD5CFE8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Inflasjonen faller neste år (sist 4,8% NOV 2022-NOV 2023)</a:t>
            </a:r>
          </a:p>
          <a:p>
            <a:r>
              <a:rPr lang="nb-NO" dirty="0"/>
              <a:t>Renten ned til lånerente 4,5% mot slutten av 2024 (selv da enda for tidlig med rentebinding). Fra nåværende 5,4%.</a:t>
            </a:r>
          </a:p>
          <a:p>
            <a:r>
              <a:rPr lang="nb-NO" dirty="0"/>
              <a:t>Avdragsprofil endres fra 30 år til 35 år (betinger aksept hos SHB). Avdragsfrihet i bygge/installasjonsperioden. Lån 80,5 MNOK</a:t>
            </a:r>
          </a:p>
          <a:p>
            <a:r>
              <a:rPr lang="nb-NO" dirty="0"/>
              <a:t>Husleie må KPI reguleres (ikke vært tilfelle) </a:t>
            </a:r>
          </a:p>
          <a:p>
            <a:r>
              <a:rPr lang="nb-NO" dirty="0"/>
              <a:t>Husleie rundt 5 100,- måneden. Den </a:t>
            </a:r>
            <a:r>
              <a:rPr lang="nb-NO"/>
              <a:t>lavere enden </a:t>
            </a:r>
            <a:r>
              <a:rPr lang="nb-NO" dirty="0"/>
              <a:t>av nivået for OBOS i Oslo </a:t>
            </a:r>
          </a:p>
          <a:p>
            <a:r>
              <a:rPr lang="nb-NO" dirty="0"/>
              <a:t>Noen andre store ting på gang? Bunnledninger må sjekkes (i prosess) og pipevifter ved behov (røyknedslag et problem).</a:t>
            </a:r>
          </a:p>
        </p:txBody>
      </p:sp>
    </p:spTree>
    <p:extLst>
      <p:ext uri="{BB962C8B-B14F-4D97-AF65-F5344CB8AC3E}">
        <p14:creationId xmlns:p14="http://schemas.microsoft.com/office/powerpoint/2010/main" val="261241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289</Words>
  <Application>Microsoft Office PowerPoint</Application>
  <PresentationFormat>Widescreen</PresentationFormat>
  <Paragraphs>24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Office-tema</vt:lpstr>
      <vt:lpstr>Informasjonsmøte balkongprosjektet  12 desember 2023  Styret ved Trine, Vidar, Martin og Per</vt:lpstr>
      <vt:lpstr>Agenda</vt:lpstr>
      <vt:lpstr>Kort om makro – bakteppet - 1</vt:lpstr>
      <vt:lpstr>Kort om makro – bakteppet - 2</vt:lpstr>
      <vt:lpstr>Kort om makro – bakteppet - 3</vt:lpstr>
      <vt:lpstr>Kort om makro – Bakteppet - 4</vt:lpstr>
      <vt:lpstr>Likviditetsbudsjett 2024</vt:lpstr>
      <vt:lpstr>Styreleders simuleringsprogram</vt:lpstr>
      <vt:lpstr>Noen tanker om borettslagets situasjon (noen subjektive vurderinger av styreleder)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Informasjonsmøte balkongprosjektet</dc:title>
  <dc:creator>Per Buvik</dc:creator>
  <cp:lastModifiedBy>Per Buvik</cp:lastModifiedBy>
  <cp:revision>21</cp:revision>
  <dcterms:created xsi:type="dcterms:W3CDTF">2023-12-10T20:03:54Z</dcterms:created>
  <dcterms:modified xsi:type="dcterms:W3CDTF">2023-12-11T21:18:42Z</dcterms:modified>
</cp:coreProperties>
</file>