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6" r:id="rId6"/>
    <p:sldId id="257" r:id="rId7"/>
    <p:sldId id="267" r:id="rId8"/>
    <p:sldId id="268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1EE2ED-866B-F0DD-3224-476E81439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1B007D6-949A-B6F8-BF09-9DA6FE972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74CED-B557-9099-4CF3-C3DA7FB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5AE030-7939-6B4A-DD34-2804D546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3ED936-30C7-CC6C-7001-87579F87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12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EF74CF-58B5-210F-23D6-BD1A80CC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1F6B57-E3A0-100C-D429-EE2789EAC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213880-E852-E942-B7B0-E0371BA3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FBC9D8-C0EA-5318-9558-7761DDB9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D6BCA2-E3AF-6FAA-D955-92F91A48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44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1632440-7611-4E8B-2EF3-7F818E3B1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4813685-AD34-DB4A-E9F8-2918D56CD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8B51FC-987B-9DDF-B669-F2A5A443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F309E7-980C-6BAC-8751-34E1D3B6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C51514-349A-AF2E-4565-41A24CDB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5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954BF-E83F-690F-6263-DA7C3361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51E286-07FF-7FFA-32F6-C5126024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7D2D03-E3C9-9F58-2C48-AE184DE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6E6D6B-7898-E06F-98F3-B8ECAD7D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9CF1C3-2D69-0009-33FA-9E6BC176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1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52E139-AD39-1CB8-F924-90EC5AB8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04B2A3-F91C-60D0-C034-6C4861768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B8494A-2BA9-A041-993E-C1AC4231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1A6BD-3FA8-C04F-64BD-9F256499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E7A857-5D5C-0A82-E20F-51257256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17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7E2793-AB90-EA31-D072-5EC081EB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1FD500-411A-D82B-BB8E-87EA6C347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9BDBDF-64D1-A8B3-B07F-1F3C1797D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355A58-3C72-FC92-280E-724CC3C1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5238C8-5E5A-9335-3494-8D7A5AC2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89128E-C606-F241-5521-AA2C31DF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54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01F9BD-957B-1BEF-1AEB-49F20CF8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D5EFCC-2D07-CE52-9B04-78F3EA732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23E324-AD55-A5FF-22A7-C1BD195BC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7C93914-3FC7-1F64-0EDE-E51E0E90D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F938ACD-2AEC-94E6-B49D-5B664E6BE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468AF63-A43A-D9C5-CCE3-D7DCCD3D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389DAEF-137A-EAC6-F351-37C54A75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3E88421-F38E-0AC3-06A5-88685527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88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B4EBA8-99CF-7776-39B8-6425000B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A7066A-BF1A-1EED-A6E4-BFEA2657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B851E7-8436-BB57-304E-AA44F210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AE0FEB-158C-6D81-5EE5-D1CEC2A0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3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5FCB674-BEB6-1A01-9268-0EF184FC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E249031-2ECD-29E0-A318-9614F43E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1C80DA-71BE-EE9F-89C7-7647985D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7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0D7169-A283-71DA-AE09-4DF4DE62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ECD39B-77F2-F4E6-CB53-AE47345B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A03E2E-45EB-6E1A-C748-0528CAD86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69B0F8-2788-03F2-567B-A3EBB075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8619C6-F2E9-E112-4C52-825BD27A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EBF8CF-5B89-7177-AD69-730F2F3A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13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7CF84-88F1-C922-8EBD-73EF0D6F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1770440-E6DC-85F0-8918-C7F1F6135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8B85FC-C4E6-DB0C-E8D2-F80E4FA56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68582E-BCBD-FEAC-A7DC-CD54C729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0B1C9F2-35BD-04FD-3850-D825E4C8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DF79C33-B231-3C3E-95D6-D197159A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2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0E48319-5A02-C271-9519-A2CADE4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6DD9FB-6384-FA40-B7BD-0A5DEF06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AAF65D-0E3C-D777-3605-4107A96CE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5118-044B-4EA9-A741-81D64997B4DD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37E429-F203-C5F8-5491-00F09B46E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2B8B38-A43F-C34F-E964-7634267BD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41A2-67BD-4F5C-A952-DE4D9F32E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9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09F009-19CD-351E-DFCF-DA56D3ED5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Vallefaret balkonger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29C3A3-D478-674A-7EF0-A4AA8753F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Veien til løsning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5EC758-99F1-DAE2-ED55-2E9CBEB96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92CF88A-F144-2765-5470-275A31915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5" y="3941748"/>
            <a:ext cx="4799555" cy="245007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BA38314-FEB8-5BB6-8D3D-073EA1A56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51F0377-1133-B641-ABD4-06FB69B47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51" y="466180"/>
            <a:ext cx="6758939" cy="326430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28D2FDB-DBE1-7CD0-6469-5F6BF6AAAF80}"/>
              </a:ext>
            </a:extLst>
          </p:cNvPr>
          <p:cNvSpPr txBox="1"/>
          <p:nvPr/>
        </p:nvSpPr>
        <p:spPr>
          <a:xfrm>
            <a:off x="366964" y="531151"/>
            <a:ext cx="6809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Vallefaret Balkonger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Oppført i 1952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En del av etterkrigstidens massebyggeri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Nye balkonger etablert i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Innglassing omsøkt og godkjent i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00007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CED99FE8-3A55-AB6E-C6B5-274C817A0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14"/>
          <a:stretch/>
        </p:blipFill>
        <p:spPr>
          <a:xfrm>
            <a:off x="6234105" y="62910"/>
            <a:ext cx="5251955" cy="393031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63574-26E0-D781-9ED8-C440E5387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83ADFF0-A9C9-57DD-5C55-836253A5EE27}"/>
              </a:ext>
            </a:extLst>
          </p:cNvPr>
          <p:cNvSpPr txBox="1"/>
          <p:nvPr/>
        </p:nvSpPr>
        <p:spPr>
          <a:xfrm>
            <a:off x="366964" y="531151"/>
            <a:ext cx="68098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Søknadsprosess Vallefaret Balkonger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2022- oppstart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Desember 2022-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Januar 2023- Supplerende opplysninger til PBE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 søknad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påklages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Mars/ April 2023- Dialogmøte m/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April- Juni 2023- Bearbeidelse av utforming/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Juni 2023-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Juli 2023- Søknad godkjent blokk 9 og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August/ </a:t>
            </a:r>
            <a:r>
              <a:rPr lang="nb-NO" sz="1600" dirty="0" err="1"/>
              <a:t>sept</a:t>
            </a:r>
            <a:r>
              <a:rPr lang="nb-NO" sz="1600" dirty="0"/>
              <a:t> 2023- Utarbeidelse av resterende søknader + </a:t>
            </a:r>
            <a:r>
              <a:rPr lang="nb-NO" sz="1600" dirty="0" err="1"/>
              <a:t>dispensajoner</a:t>
            </a:r>
            <a:r>
              <a:rPr lang="nb-NO" sz="1600" dirty="0"/>
              <a:t>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2023- Innsending av søknad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November 2023- Søknader godkjent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1349792-F8C4-01CD-3B3D-84D0B2B82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837" y="2836855"/>
            <a:ext cx="3018224" cy="21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AF663574-26E0-D781-9ED8-C440E5387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83ADFF0-A9C9-57DD-5C55-836253A5EE27}"/>
              </a:ext>
            </a:extLst>
          </p:cNvPr>
          <p:cNvSpPr txBox="1"/>
          <p:nvPr/>
        </p:nvSpPr>
        <p:spPr>
          <a:xfrm>
            <a:off x="366964" y="531151"/>
            <a:ext cx="68098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Søknadsprosess Vallefaret Balkonger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2022- oppstart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Desember 2022-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Januar 2023- Supplerende opplysninger til PBE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 søknad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påklages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Mars/ April 2023- Dialogmøte m/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April- Juni 2023- Bearbeidelse av utforming/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Juni 2023-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Juli 2023- Søknad godkjent blokk 9 og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August/ </a:t>
            </a:r>
            <a:r>
              <a:rPr lang="nb-NO" sz="1600" dirty="0" err="1"/>
              <a:t>sept</a:t>
            </a:r>
            <a:r>
              <a:rPr lang="nb-NO" sz="1600" dirty="0"/>
              <a:t> 2023- Utarbeidelse av resterende søknader + </a:t>
            </a:r>
            <a:r>
              <a:rPr lang="nb-NO" sz="1600" dirty="0" err="1"/>
              <a:t>dispensajoner</a:t>
            </a:r>
            <a:r>
              <a:rPr lang="nb-NO" sz="1600" dirty="0"/>
              <a:t>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2023- Innsending av søknad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November 2023- Søknader godkjent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6F86823-BC95-7FDA-9074-D90B1CA0B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63" y="252663"/>
            <a:ext cx="4872873" cy="61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AF663574-26E0-D781-9ED8-C440E5387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83ADFF0-A9C9-57DD-5C55-836253A5EE27}"/>
              </a:ext>
            </a:extLst>
          </p:cNvPr>
          <p:cNvSpPr txBox="1"/>
          <p:nvPr/>
        </p:nvSpPr>
        <p:spPr>
          <a:xfrm>
            <a:off x="366964" y="531151"/>
            <a:ext cx="68098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Søknadsprosess Vallefaret Balkonger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2022- oppstart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Desember 2022-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Januar 2023- Supplerende opplysninger til PBE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 søknad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påklages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Mars/ April 2023- Dialogmøte m/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April- Juni 2023- Bearbeidelse av utforming/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Juni 2023-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Juli 2023- Søknad godkjent blokk 9 og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August/ </a:t>
            </a:r>
            <a:r>
              <a:rPr lang="nb-NO" sz="1600" dirty="0" err="1"/>
              <a:t>sept</a:t>
            </a:r>
            <a:r>
              <a:rPr lang="nb-NO" sz="1600" dirty="0"/>
              <a:t> 2023- Utarbeidelse av resterende søknader + </a:t>
            </a:r>
            <a:r>
              <a:rPr lang="nb-NO" sz="1600" dirty="0" err="1"/>
              <a:t>dispensajoner</a:t>
            </a:r>
            <a:r>
              <a:rPr lang="nb-NO" sz="1600" dirty="0"/>
              <a:t>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2023- Innsending av søknad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November 2023- Søknader godkjent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A0DF63-AADF-6AF6-E3B1-1CF08D556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3136"/>
            <a:ext cx="5271377" cy="35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601E13C-1039-245D-925A-53F075AA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1" y="441995"/>
            <a:ext cx="11063038" cy="42963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38765A5-42FF-1B49-5C7D-1D784FD38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4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AF663574-26E0-D781-9ED8-C440E5387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8C032F8-9449-5AFF-6207-4C38AEE4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7" y="601579"/>
            <a:ext cx="5171656" cy="549956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F2B813B-9098-50BE-0413-D61A948A1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6" t="30613" r="19682" b="40819"/>
          <a:stretch/>
        </p:blipFill>
        <p:spPr>
          <a:xfrm>
            <a:off x="6422859" y="601579"/>
            <a:ext cx="5208391" cy="35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AF663574-26E0-D781-9ED8-C440E5387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6" y="5174791"/>
            <a:ext cx="867662" cy="112169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83ADFF0-A9C9-57DD-5C55-836253A5EE27}"/>
              </a:ext>
            </a:extLst>
          </p:cNvPr>
          <p:cNvSpPr txBox="1"/>
          <p:nvPr/>
        </p:nvSpPr>
        <p:spPr>
          <a:xfrm>
            <a:off x="366964" y="531151"/>
            <a:ext cx="68098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Søknadsprosess Vallefaret Balkonger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2022- oppstart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Desember 2022-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Januar 2023- Supplerende opplysninger til PBE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 søknad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Februar 2023- Avslag påklages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Mars/ April 2023- Dialogmøte m/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April- Juni 2023- Bearbeidelse av utforming/ prosjektering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Juni 2023- Innsending rammesøknad (ett-trinns)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Juli 2023- Søknad godkjent blokk 9 og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August/ </a:t>
            </a:r>
            <a:r>
              <a:rPr lang="nb-NO" sz="1600" dirty="0" err="1"/>
              <a:t>sept</a:t>
            </a:r>
            <a:r>
              <a:rPr lang="nb-NO" sz="1600" dirty="0"/>
              <a:t> 2023- Utarbeidelse av resterende søknader + </a:t>
            </a:r>
            <a:r>
              <a:rPr lang="nb-NO" sz="1600" dirty="0" err="1"/>
              <a:t>dispensajoner</a:t>
            </a:r>
            <a:r>
              <a:rPr lang="nb-NO" sz="1600" dirty="0"/>
              <a:t>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Oktober 2023- Innsending av søknad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accent1"/>
                </a:solidFill>
              </a:rPr>
              <a:t>November 2023- Søknader godkjent for resterende blokker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69656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374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Vallefaret balkonger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Vallefaret balkonger</dc:title>
  <dc:creator>Pål Storsveen</dc:creator>
  <cp:lastModifiedBy>Per Buvik</cp:lastModifiedBy>
  <cp:revision>2</cp:revision>
  <dcterms:created xsi:type="dcterms:W3CDTF">2023-12-12T13:52:40Z</dcterms:created>
  <dcterms:modified xsi:type="dcterms:W3CDTF">2023-12-12T15:27:29Z</dcterms:modified>
</cp:coreProperties>
</file>