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2"/>
  </p:notesMasterIdLst>
  <p:sldIdLst>
    <p:sldId id="605" r:id="rId6"/>
    <p:sldId id="837" r:id="rId7"/>
    <p:sldId id="850" r:id="rId8"/>
    <p:sldId id="849" r:id="rId9"/>
    <p:sldId id="852" r:id="rId10"/>
    <p:sldId id="851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61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61" autoAdjust="0"/>
    <p:restoredTop sz="94703" autoAdjust="0"/>
  </p:normalViewPr>
  <p:slideViewPr>
    <p:cSldViewPr snapToGrid="0">
      <p:cViewPr varScale="1">
        <p:scale>
          <a:sx n="65" d="100"/>
          <a:sy n="65" d="100"/>
        </p:scale>
        <p:origin x="12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E7B9D-9E50-43FA-B56E-0B44C9EDECAE}" type="datetimeFigureOut">
              <a:rPr lang="nb-NO" smtClean="0"/>
              <a:t>12.12.2023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FA649-53E9-456C-95E2-626E8151809A}" type="slidenum">
              <a:rPr lang="nb-NO" smtClean="0"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9554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95901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_sw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_swe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990600" y="4073525"/>
            <a:ext cx="7575550" cy="1285875"/>
          </a:xfrm>
          <a:prstGeom prst="rect">
            <a:avLst/>
          </a:prstGeom>
        </p:spPr>
        <p:txBody>
          <a:bodyPr/>
          <a:lstStyle>
            <a:lvl1pPr algn="l">
              <a:defRPr sz="4400">
                <a:latin typeface="Arial Bold"/>
                <a:cs typeface="Arial Bold"/>
              </a:defRPr>
            </a:lvl1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165100" y="6130925"/>
            <a:ext cx="4025900" cy="727075"/>
          </a:xfrm>
          <a:prstGeom prst="rect">
            <a:avLst/>
          </a:prstGeom>
        </p:spPr>
        <p:txBody>
          <a:bodyPr/>
          <a:lstStyle>
            <a:lvl1pPr algn="l">
              <a:defRPr sz="1400">
                <a:latin typeface="Arial Bold"/>
                <a:cs typeface="Arial Bold"/>
              </a:defRPr>
            </a:lvl1pPr>
          </a:lstStyle>
          <a:p>
            <a:r>
              <a:rPr lang="sv-SE" dirty="0"/>
              <a:t>”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consectetuer</a:t>
            </a:r>
            <a:br>
              <a:rPr lang="sv-SE" dirty="0"/>
            </a:br>
            <a:r>
              <a:rPr lang="sv-SE" dirty="0"/>
              <a:t>elit, sed </a:t>
            </a:r>
            <a:r>
              <a:rPr lang="sv-SE" dirty="0" err="1"/>
              <a:t>diam</a:t>
            </a:r>
            <a:r>
              <a:rPr lang="sv-SE" dirty="0"/>
              <a:t> </a:t>
            </a:r>
            <a:r>
              <a:rPr lang="sv-SE" dirty="0" err="1"/>
              <a:t>nonummy</a:t>
            </a:r>
            <a:r>
              <a:rPr lang="sv-SE" dirty="0"/>
              <a:t> </a:t>
            </a:r>
            <a:r>
              <a:rPr lang="sv-SE" dirty="0" err="1"/>
              <a:t>nibb</a:t>
            </a:r>
            <a:r>
              <a:rPr lang="sv-SE" dirty="0"/>
              <a:t> </a:t>
            </a:r>
            <a:r>
              <a:rPr lang="sv-SE" dirty="0" err="1"/>
              <a:t>euismod</a:t>
            </a:r>
            <a:r>
              <a:rPr lang="sv-SE" dirty="0"/>
              <a:t>”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0" y="2660650"/>
            <a:ext cx="9144000" cy="3270250"/>
          </a:xfrm>
          <a:prstGeom prst="rect">
            <a:avLst/>
          </a:prstGeom>
          <a:solidFill>
            <a:srgbClr val="FFB61F"/>
          </a:solidFill>
        </p:spPr>
        <p:txBody>
          <a:bodyPr wrap="none">
            <a:noAutofit/>
          </a:bodyPr>
          <a:lstStyle>
            <a:lvl1pPr>
              <a:buNone/>
              <a:defRPr sz="100">
                <a:solidFill>
                  <a:srgbClr val="FFB61F"/>
                </a:solidFill>
                <a:latin typeface="Arial"/>
                <a:cs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2300" y="2117725"/>
            <a:ext cx="4254500" cy="790575"/>
          </a:xfrm>
          <a:prstGeom prst="rect">
            <a:avLst/>
          </a:prstGeom>
        </p:spPr>
        <p:txBody>
          <a:bodyPr/>
          <a:lstStyle>
            <a:lvl1pPr algn="l">
              <a:defRPr sz="2800">
                <a:latin typeface="Arial Bold"/>
                <a:cs typeface="Arial Bold"/>
              </a:defRPr>
            </a:lvl1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454400" y="6083300"/>
            <a:ext cx="5232400" cy="774700"/>
          </a:xfrm>
          <a:prstGeom prst="rect">
            <a:avLst/>
          </a:prstGeom>
        </p:spPr>
        <p:txBody>
          <a:bodyPr vert="horz"/>
          <a:lstStyle>
            <a:lvl1pPr>
              <a:buNone/>
              <a:defRPr sz="1400" baseline="0">
                <a:latin typeface="Arial Bold"/>
                <a:cs typeface="Arial Bold"/>
              </a:defRPr>
            </a:lvl1pPr>
            <a:lvl2pPr>
              <a:defRPr sz="1600">
                <a:latin typeface="Arial Bold"/>
                <a:cs typeface="Arial Bold"/>
              </a:defRPr>
            </a:lvl2pPr>
            <a:lvl3pPr>
              <a:defRPr sz="1600">
                <a:latin typeface="Arial Bold"/>
                <a:cs typeface="Arial Bold"/>
              </a:defRPr>
            </a:lvl3pPr>
            <a:lvl4pPr>
              <a:defRPr sz="1600">
                <a:latin typeface="Arial Bold"/>
                <a:cs typeface="Arial Bold"/>
              </a:defRPr>
            </a:lvl4pPr>
            <a:lvl5pPr>
              <a:defRPr sz="1600">
                <a:latin typeface="Arial Bold"/>
                <a:cs typeface="Arial Bold"/>
              </a:defRPr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endParaRPr lang="en-US" dirty="0"/>
          </a:p>
          <a:p>
            <a:pPr lvl="0"/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nomummy</a:t>
            </a:r>
            <a:r>
              <a:rPr lang="en-US" dirty="0"/>
              <a:t> </a:t>
            </a:r>
            <a:r>
              <a:rPr lang="en-US" dirty="0" err="1"/>
              <a:t>nibb</a:t>
            </a:r>
            <a:r>
              <a:rPr lang="en-US" dirty="0"/>
              <a:t> </a:t>
            </a:r>
            <a:r>
              <a:rPr lang="en-US" dirty="0" err="1"/>
              <a:t>euismod</a:t>
            </a:r>
            <a:endParaRPr lang="en-US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432300" y="2921000"/>
            <a:ext cx="3238500" cy="2971800"/>
          </a:xfrm>
          <a:prstGeom prst="rect">
            <a:avLst/>
          </a:prstGeom>
        </p:spPr>
        <p:txBody>
          <a:bodyPr vert="horz"/>
          <a:lstStyle>
            <a:lvl1pPr>
              <a:buFont typeface="Arial"/>
              <a:buChar char="•"/>
              <a:defRPr sz="2000" b="0" i="0" baseline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  <a:p>
            <a:pPr lvl="0"/>
            <a:endParaRPr lang="sv-SE" dirty="0"/>
          </a:p>
          <a:p>
            <a:pPr lvl="0"/>
            <a:endParaRPr lang="sv-SE" dirty="0"/>
          </a:p>
          <a:p>
            <a:pPr lvl="0"/>
            <a:endParaRPr lang="sv-SE" dirty="0" err="1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0" y="0"/>
            <a:ext cx="3270250" cy="6858000"/>
          </a:xfrm>
          <a:prstGeom prst="rect">
            <a:avLst/>
          </a:prstGeom>
          <a:solidFill>
            <a:srgbClr val="FFB61F"/>
          </a:solidFill>
        </p:spPr>
        <p:txBody>
          <a:bodyPr>
            <a:noAutofit/>
          </a:bodyPr>
          <a:lstStyle>
            <a:lvl1pPr>
              <a:buNone/>
              <a:defRPr sz="100" baseline="0">
                <a:solidFill>
                  <a:srgbClr val="FFB61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596900" y="695325"/>
            <a:ext cx="4025900" cy="1082675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Bold"/>
                <a:cs typeface="Arial Bold"/>
              </a:defRPr>
            </a:lvl1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endParaRPr lang="en-US" dirty="0"/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596900" y="3517900"/>
            <a:ext cx="3238500" cy="3035300"/>
          </a:xfrm>
          <a:prstGeom prst="rect">
            <a:avLst/>
          </a:prstGeom>
        </p:spPr>
        <p:txBody>
          <a:bodyPr vert="horz"/>
          <a:lstStyle>
            <a:lvl1pPr>
              <a:buFont typeface="Arial"/>
              <a:buChar char="•"/>
              <a:defRPr sz="2000"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  <a:p>
            <a:pPr lvl="0"/>
            <a:endParaRPr lang="sv-SE" dirty="0" err="1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96900" y="2527300"/>
            <a:ext cx="3822700" cy="977900"/>
          </a:xfrm>
          <a:prstGeom prst="rect">
            <a:avLst/>
          </a:prstGeom>
        </p:spPr>
        <p:txBody>
          <a:bodyPr vert="horz"/>
          <a:lstStyle>
            <a:lvl1pPr>
              <a:buNone/>
              <a:defRPr sz="2400" baseline="0">
                <a:latin typeface="Arial Bold"/>
                <a:cs typeface="Arial Bold"/>
              </a:defRPr>
            </a:lvl1pPr>
            <a:lvl2pPr>
              <a:defRPr sz="2400">
                <a:latin typeface="Arial Bold"/>
                <a:cs typeface="Arial Bold"/>
              </a:defRPr>
            </a:lvl2pPr>
            <a:lvl3pPr>
              <a:defRPr sz="2400">
                <a:latin typeface="Arial Bold"/>
                <a:cs typeface="Arial Bold"/>
              </a:defRPr>
            </a:lvl3pPr>
            <a:lvl4pPr>
              <a:defRPr sz="2400">
                <a:latin typeface="Arial Bold"/>
                <a:cs typeface="Arial Bold"/>
              </a:defRPr>
            </a:lvl4pPr>
            <a:lvl5pPr>
              <a:defRPr sz="2400">
                <a:latin typeface="Arial Bold"/>
                <a:cs typeface="Arial Bold"/>
              </a:defRPr>
            </a:lvl5pPr>
          </a:lstStyle>
          <a:p>
            <a:pPr lvl="0"/>
            <a:r>
              <a:rPr lang="sv-SE" dirty="0"/>
              <a:t>”</a:t>
            </a:r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  <a:p>
            <a:pPr lvl="0"/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” 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749800" y="2660650"/>
            <a:ext cx="4394200" cy="3270250"/>
          </a:xfrm>
          <a:prstGeom prst="rect">
            <a:avLst/>
          </a:prstGeom>
          <a:solidFill>
            <a:srgbClr val="FFB61F"/>
          </a:solidFill>
        </p:spPr>
        <p:txBody>
          <a:bodyPr>
            <a:noAutofit/>
          </a:bodyPr>
          <a:lstStyle>
            <a:lvl1pPr>
              <a:buNone/>
              <a:defRPr sz="100">
                <a:solidFill>
                  <a:srgbClr val="FFB61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96900" y="695325"/>
            <a:ext cx="4025900" cy="1082675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Bold"/>
                <a:cs typeface="Arial Bold"/>
              </a:defRPr>
            </a:lvl1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endParaRPr lang="en-US" dirty="0"/>
          </a:p>
        </p:txBody>
      </p:sp>
      <p:sp>
        <p:nvSpPr>
          <p:cNvPr id="4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596900" y="2527300"/>
            <a:ext cx="3238500" cy="3441700"/>
          </a:xfrm>
          <a:prstGeom prst="rect">
            <a:avLst/>
          </a:prstGeom>
        </p:spPr>
        <p:txBody>
          <a:bodyPr vert="horz"/>
          <a:lstStyle>
            <a:lvl1pPr>
              <a:buFont typeface="Arial"/>
              <a:buChar char="•"/>
              <a:defRPr sz="2000" b="0" i="0" baseline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  <a:p>
            <a:pPr lvl="0"/>
            <a:endParaRPr lang="sv-SE" dirty="0"/>
          </a:p>
          <a:p>
            <a:pPr lvl="0"/>
            <a:endParaRPr lang="sv-SE" dirty="0"/>
          </a:p>
          <a:p>
            <a:pPr lvl="0"/>
            <a:endParaRPr lang="sv-SE" dirty="0" err="1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749800" y="2660650"/>
            <a:ext cx="4394200" cy="3270250"/>
          </a:xfrm>
          <a:prstGeom prst="rect">
            <a:avLst/>
          </a:prstGeom>
          <a:solidFill>
            <a:srgbClr val="FFB61F"/>
          </a:solidFill>
        </p:spPr>
        <p:txBody>
          <a:bodyPr wrap="square">
            <a:noAutofit/>
          </a:bodyPr>
          <a:lstStyle>
            <a:lvl1pPr>
              <a:buNone/>
              <a:defRPr sz="100">
                <a:solidFill>
                  <a:srgbClr val="FFB61F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96900" y="695325"/>
            <a:ext cx="4025900" cy="1082675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Bold"/>
                <a:cs typeface="Arial Bold"/>
              </a:defRPr>
            </a:lvl1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endParaRPr lang="en-US" dirty="0"/>
          </a:p>
        </p:txBody>
      </p:sp>
      <p:sp>
        <p:nvSpPr>
          <p:cNvPr id="3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596900" y="2667000"/>
            <a:ext cx="7200900" cy="3683000"/>
          </a:xfrm>
          <a:prstGeom prst="rect">
            <a:avLst/>
          </a:prstGeom>
        </p:spPr>
        <p:txBody>
          <a:bodyPr vert="horz"/>
          <a:lstStyle>
            <a:lvl1pPr>
              <a:buFont typeface="Arial"/>
              <a:buChar char="•"/>
              <a:defRPr sz="2000" b="0" i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consectetuer</a:t>
            </a:r>
            <a:r>
              <a:rPr lang="sv-SE" dirty="0"/>
              <a:t> </a:t>
            </a:r>
            <a:r>
              <a:rPr lang="sv-SE" dirty="0" err="1"/>
              <a:t>adipicsing</a:t>
            </a:r>
            <a:r>
              <a:rPr lang="sv-SE" dirty="0"/>
              <a:t> elit  </a:t>
            </a:r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consectetuer</a:t>
            </a:r>
            <a:r>
              <a:rPr lang="sv-SE" dirty="0"/>
              <a:t> </a:t>
            </a:r>
            <a:r>
              <a:rPr lang="sv-SE" dirty="0" err="1"/>
              <a:t>adipicsing</a:t>
            </a:r>
            <a:r>
              <a:rPr lang="sv-SE" dirty="0"/>
              <a:t> elit </a:t>
            </a:r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consectetuer</a:t>
            </a:r>
            <a:r>
              <a:rPr lang="sv-SE" dirty="0"/>
              <a:t> </a:t>
            </a:r>
            <a:r>
              <a:rPr lang="sv-SE" dirty="0" err="1"/>
              <a:t>adipicsing</a:t>
            </a:r>
            <a:r>
              <a:rPr lang="sv-SE" dirty="0"/>
              <a:t> elit </a:t>
            </a:r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consectetuer</a:t>
            </a:r>
            <a:r>
              <a:rPr lang="sv-SE" dirty="0"/>
              <a:t> </a:t>
            </a:r>
            <a:r>
              <a:rPr lang="sv-SE" dirty="0" err="1"/>
              <a:t>adipicsing</a:t>
            </a:r>
            <a:r>
              <a:rPr lang="sv-SE" dirty="0"/>
              <a:t> elit </a:t>
            </a:r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consectetuer</a:t>
            </a:r>
            <a:r>
              <a:rPr lang="sv-SE" dirty="0"/>
              <a:t> </a:t>
            </a:r>
            <a:r>
              <a:rPr lang="sv-SE" dirty="0" err="1"/>
              <a:t>adipicsing</a:t>
            </a:r>
            <a:r>
              <a:rPr lang="sv-SE" dirty="0"/>
              <a:t> elit </a:t>
            </a:r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consectetuer</a:t>
            </a:r>
            <a:r>
              <a:rPr lang="sv-SE" dirty="0"/>
              <a:t> </a:t>
            </a:r>
            <a:r>
              <a:rPr lang="sv-SE" dirty="0" err="1"/>
              <a:t>adipicsing</a:t>
            </a:r>
            <a:r>
              <a:rPr lang="sv-SE" dirty="0"/>
              <a:t> elit </a:t>
            </a:r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consectetuer</a:t>
            </a:r>
            <a:r>
              <a:rPr lang="sv-SE" dirty="0"/>
              <a:t> </a:t>
            </a:r>
            <a:r>
              <a:rPr lang="sv-SE" dirty="0" err="1"/>
              <a:t>adipicsing</a:t>
            </a:r>
            <a:r>
              <a:rPr lang="sv-SE" dirty="0"/>
              <a:t> elit </a:t>
            </a:r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consectetuer</a:t>
            </a:r>
            <a:r>
              <a:rPr lang="sv-SE" dirty="0"/>
              <a:t> </a:t>
            </a:r>
            <a:r>
              <a:rPr lang="sv-SE" dirty="0" err="1"/>
              <a:t>adipicsing</a:t>
            </a:r>
            <a:r>
              <a:rPr lang="sv-SE" dirty="0"/>
              <a:t> elit </a:t>
            </a:r>
          </a:p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 </a:t>
            </a:r>
            <a:r>
              <a:rPr lang="sv-SE" dirty="0" err="1"/>
              <a:t>consectetuer</a:t>
            </a:r>
            <a:r>
              <a:rPr lang="sv-SE" dirty="0"/>
              <a:t> </a:t>
            </a:r>
            <a:r>
              <a:rPr lang="sv-SE" dirty="0" err="1"/>
              <a:t>adipicsing</a:t>
            </a:r>
            <a:r>
              <a:rPr lang="sv-SE" dirty="0"/>
              <a:t> elit</a:t>
            </a:r>
          </a:p>
          <a:p>
            <a:pPr lvl="0"/>
            <a:endParaRPr lang="sv-SE" dirty="0" err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96900" y="695325"/>
            <a:ext cx="4025900" cy="1082675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Bold"/>
                <a:cs typeface="Arial Bold"/>
              </a:defRPr>
            </a:lvl1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2667000"/>
            <a:ext cx="7010400" cy="2857500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 b="0" i="0" baseline="0">
                <a:latin typeface="Arial"/>
                <a:cs typeface="Arial"/>
              </a:defRPr>
            </a:lvl1pPr>
            <a:lvl2pPr>
              <a:defRPr b="0" i="0">
                <a:latin typeface="Arial"/>
                <a:cs typeface="Arial"/>
              </a:defRPr>
            </a:lvl2pPr>
            <a:lvl3pPr>
              <a:defRPr b="0" i="0">
                <a:latin typeface="Arial"/>
                <a:cs typeface="Arial"/>
              </a:defRPr>
            </a:lvl3pPr>
            <a:lvl4pPr>
              <a:defRPr b="0" i="0">
                <a:latin typeface="Arial"/>
                <a:cs typeface="Arial"/>
              </a:defRPr>
            </a:lvl4pPr>
            <a:lvl5pPr>
              <a:defRPr b="0" i="0">
                <a:latin typeface="Arial"/>
                <a:cs typeface="Arial"/>
              </a:defRPr>
            </a:lvl5pPr>
          </a:lstStyle>
          <a:p>
            <a:pPr lvl="0"/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r>
              <a:rPr lang="sv-SE" dirty="0"/>
              <a:t> </a:t>
            </a:r>
            <a:r>
              <a:rPr lang="sv-SE" dirty="0" err="1"/>
              <a:t>amet</a:t>
            </a:r>
            <a:r>
              <a:rPr lang="sv-SE" dirty="0"/>
              <a:t>, </a:t>
            </a:r>
            <a:r>
              <a:rPr lang="sv-SE" dirty="0" err="1"/>
              <a:t>consectetuer</a:t>
            </a:r>
            <a:r>
              <a:rPr lang="sv-SE" dirty="0"/>
              <a:t> </a:t>
            </a:r>
            <a:r>
              <a:rPr lang="sv-SE" dirty="0" err="1"/>
              <a:t>adipiscing</a:t>
            </a:r>
            <a:r>
              <a:rPr lang="sv-SE" dirty="0"/>
              <a:t> elit, sed </a:t>
            </a:r>
            <a:r>
              <a:rPr lang="sv-SE" dirty="0" err="1"/>
              <a:t>diam</a:t>
            </a:r>
            <a:endParaRPr lang="sv-SE" dirty="0"/>
          </a:p>
          <a:p>
            <a:pPr lvl="0"/>
            <a:r>
              <a:rPr lang="sv-SE" dirty="0" err="1"/>
              <a:t>Nonummy</a:t>
            </a:r>
            <a:r>
              <a:rPr lang="sv-SE" dirty="0"/>
              <a:t> </a:t>
            </a:r>
            <a:r>
              <a:rPr lang="sv-SE" dirty="0" err="1"/>
              <a:t>nibh</a:t>
            </a:r>
            <a:r>
              <a:rPr lang="sv-SE" dirty="0"/>
              <a:t> </a:t>
            </a:r>
            <a:r>
              <a:rPr lang="sv-SE" dirty="0" err="1"/>
              <a:t>euismod</a:t>
            </a:r>
            <a:r>
              <a:rPr lang="sv-SE" dirty="0"/>
              <a:t> </a:t>
            </a:r>
            <a:r>
              <a:rPr lang="sv-SE" dirty="0" err="1"/>
              <a:t>tincidunt</a:t>
            </a:r>
            <a:r>
              <a:rPr lang="sv-SE" dirty="0"/>
              <a:t> ut </a:t>
            </a:r>
            <a:r>
              <a:rPr lang="sv-SE" dirty="0" err="1"/>
              <a:t>laoreet</a:t>
            </a:r>
            <a:r>
              <a:rPr lang="sv-SE" dirty="0"/>
              <a:t>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magna</a:t>
            </a:r>
            <a:r>
              <a:rPr lang="sv-SE" dirty="0"/>
              <a:t> </a:t>
            </a:r>
            <a:r>
              <a:rPr lang="sv-SE" dirty="0" err="1"/>
              <a:t>aliquam</a:t>
            </a:r>
            <a:r>
              <a:rPr lang="sv-SE" dirty="0"/>
              <a:t> erat</a:t>
            </a:r>
          </a:p>
          <a:p>
            <a:pPr lvl="0"/>
            <a:r>
              <a:rPr lang="sv-SE" dirty="0" err="1"/>
              <a:t>volutpat</a:t>
            </a:r>
            <a:r>
              <a:rPr lang="sv-SE" dirty="0"/>
              <a:t>. Ut </a:t>
            </a:r>
            <a:r>
              <a:rPr lang="sv-SE" dirty="0" err="1"/>
              <a:t>wisi</a:t>
            </a:r>
            <a:r>
              <a:rPr lang="sv-SE" dirty="0"/>
              <a:t> </a:t>
            </a:r>
            <a:r>
              <a:rPr lang="sv-SE" dirty="0" err="1"/>
              <a:t>enim</a:t>
            </a:r>
            <a:r>
              <a:rPr lang="sv-SE" dirty="0"/>
              <a:t> ad </a:t>
            </a:r>
            <a:r>
              <a:rPr lang="sv-SE" dirty="0" err="1"/>
              <a:t>minim</a:t>
            </a:r>
            <a:r>
              <a:rPr lang="sv-SE" dirty="0"/>
              <a:t> </a:t>
            </a:r>
            <a:r>
              <a:rPr lang="sv-SE" dirty="0" err="1"/>
              <a:t>veniam</a:t>
            </a:r>
            <a:r>
              <a:rPr lang="sv-SE" dirty="0"/>
              <a:t>, </a:t>
            </a:r>
            <a:r>
              <a:rPr lang="sv-SE" dirty="0" err="1"/>
              <a:t>quis</a:t>
            </a:r>
            <a:r>
              <a:rPr lang="sv-SE" dirty="0"/>
              <a:t> </a:t>
            </a:r>
            <a:r>
              <a:rPr lang="sv-SE" dirty="0" err="1"/>
              <a:t>nostrud</a:t>
            </a:r>
            <a:r>
              <a:rPr lang="sv-SE" dirty="0"/>
              <a:t> </a:t>
            </a:r>
            <a:r>
              <a:rPr lang="sv-SE" dirty="0" err="1"/>
              <a:t>exerci</a:t>
            </a:r>
            <a:r>
              <a:rPr lang="sv-SE" dirty="0"/>
              <a:t> </a:t>
            </a:r>
            <a:r>
              <a:rPr lang="sv-SE" dirty="0" err="1"/>
              <a:t>tation</a:t>
            </a:r>
            <a:endParaRPr lang="sv-SE" dirty="0"/>
          </a:p>
          <a:p>
            <a:pPr lvl="0"/>
            <a:r>
              <a:rPr lang="sv-SE" dirty="0" err="1"/>
              <a:t>Ullam</a:t>
            </a:r>
            <a:r>
              <a:rPr lang="sv-SE" dirty="0"/>
              <a:t> </a:t>
            </a:r>
            <a:r>
              <a:rPr lang="sv-SE" dirty="0" err="1"/>
              <a:t>corper</a:t>
            </a:r>
            <a:r>
              <a:rPr lang="sv-SE" dirty="0"/>
              <a:t> </a:t>
            </a:r>
            <a:r>
              <a:rPr lang="sv-SE" dirty="0" err="1"/>
              <a:t>suscipit</a:t>
            </a:r>
            <a:r>
              <a:rPr lang="sv-SE" dirty="0"/>
              <a:t> </a:t>
            </a:r>
            <a:r>
              <a:rPr lang="sv-SE" dirty="0" err="1"/>
              <a:t>lobortis</a:t>
            </a:r>
            <a:r>
              <a:rPr lang="sv-SE" dirty="0"/>
              <a:t> </a:t>
            </a:r>
            <a:r>
              <a:rPr lang="sv-SE" dirty="0" err="1"/>
              <a:t>nisl</a:t>
            </a:r>
            <a:r>
              <a:rPr lang="sv-SE" dirty="0"/>
              <a:t> ut </a:t>
            </a:r>
            <a:r>
              <a:rPr lang="sv-SE" dirty="0" err="1"/>
              <a:t>aliquip</a:t>
            </a:r>
            <a:r>
              <a:rPr lang="sv-SE" dirty="0"/>
              <a:t> ex </a:t>
            </a:r>
            <a:r>
              <a:rPr lang="sv-SE" dirty="0" err="1"/>
              <a:t>ea</a:t>
            </a:r>
            <a:r>
              <a:rPr lang="sv-SE" dirty="0"/>
              <a:t> </a:t>
            </a:r>
            <a:r>
              <a:rPr lang="sv-SE" dirty="0" err="1"/>
              <a:t>commodo</a:t>
            </a:r>
            <a:r>
              <a:rPr lang="sv-SE" dirty="0"/>
              <a:t> </a:t>
            </a:r>
            <a:r>
              <a:rPr lang="sv-SE" dirty="0" err="1"/>
              <a:t>consequat</a:t>
            </a:r>
            <a:r>
              <a:rPr lang="sv-SE" dirty="0"/>
              <a:t>. </a:t>
            </a:r>
          </a:p>
          <a:p>
            <a:pPr lvl="0"/>
            <a:r>
              <a:rPr lang="sv-SE" dirty="0" err="1"/>
              <a:t>Duis</a:t>
            </a:r>
            <a:r>
              <a:rPr lang="sv-SE" dirty="0"/>
              <a:t> </a:t>
            </a:r>
            <a:r>
              <a:rPr lang="sv-SE" dirty="0" err="1"/>
              <a:t>autem</a:t>
            </a:r>
            <a:r>
              <a:rPr lang="sv-SE" dirty="0"/>
              <a:t> </a:t>
            </a:r>
            <a:r>
              <a:rPr lang="sv-SE" dirty="0" err="1"/>
              <a:t>vel</a:t>
            </a:r>
            <a:r>
              <a:rPr lang="sv-SE" dirty="0"/>
              <a:t> </a:t>
            </a:r>
            <a:r>
              <a:rPr lang="sv-SE" dirty="0" err="1"/>
              <a:t>eum</a:t>
            </a:r>
            <a:r>
              <a:rPr lang="sv-SE" dirty="0"/>
              <a:t> </a:t>
            </a:r>
            <a:r>
              <a:rPr lang="sv-SE" dirty="0" err="1"/>
              <a:t>iriure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in </a:t>
            </a:r>
            <a:r>
              <a:rPr lang="sv-SE" dirty="0" err="1"/>
              <a:t>hendrerit</a:t>
            </a:r>
            <a:r>
              <a:rPr lang="sv-SE" dirty="0"/>
              <a:t> in </a:t>
            </a:r>
            <a:r>
              <a:rPr lang="sv-SE" dirty="0" err="1"/>
              <a:t>vulputate</a:t>
            </a:r>
            <a:r>
              <a:rPr lang="sv-SE" dirty="0"/>
              <a:t> </a:t>
            </a:r>
            <a:r>
              <a:rPr lang="sv-SE" dirty="0" err="1"/>
              <a:t>velit</a:t>
            </a:r>
            <a:r>
              <a:rPr lang="sv-SE" dirty="0"/>
              <a:t> esse </a:t>
            </a:r>
          </a:p>
          <a:p>
            <a:pPr lvl="0"/>
            <a:r>
              <a:rPr lang="sv-SE" dirty="0" err="1"/>
              <a:t>Molestie</a:t>
            </a:r>
            <a:r>
              <a:rPr lang="sv-SE" dirty="0"/>
              <a:t> </a:t>
            </a:r>
            <a:r>
              <a:rPr lang="sv-SE" dirty="0" err="1"/>
              <a:t>consequat</a:t>
            </a:r>
            <a:r>
              <a:rPr lang="sv-SE" dirty="0"/>
              <a:t>, </a:t>
            </a:r>
            <a:r>
              <a:rPr lang="sv-SE" dirty="0" err="1"/>
              <a:t>vel</a:t>
            </a:r>
            <a:r>
              <a:rPr lang="sv-SE" dirty="0"/>
              <a:t> </a:t>
            </a:r>
            <a:r>
              <a:rPr lang="sv-SE" dirty="0" err="1"/>
              <a:t>illum</a:t>
            </a:r>
            <a:r>
              <a:rPr lang="sv-SE" dirty="0"/>
              <a:t> </a:t>
            </a:r>
            <a:r>
              <a:rPr lang="sv-SE" dirty="0" err="1"/>
              <a:t>dolore</a:t>
            </a:r>
            <a:r>
              <a:rPr lang="sv-SE" dirty="0"/>
              <a:t> </a:t>
            </a:r>
            <a:r>
              <a:rPr lang="sv-SE" dirty="0" err="1"/>
              <a:t>eufeugiat</a:t>
            </a:r>
            <a:r>
              <a:rPr lang="sv-SE" dirty="0"/>
              <a:t> </a:t>
            </a:r>
            <a:r>
              <a:rPr lang="sv-SE" dirty="0" err="1"/>
              <a:t>nulla</a:t>
            </a:r>
            <a:r>
              <a:rPr lang="sv-SE" dirty="0"/>
              <a:t> </a:t>
            </a:r>
            <a:r>
              <a:rPr lang="sv-SE" dirty="0" err="1"/>
              <a:t>facilisis</a:t>
            </a:r>
            <a:r>
              <a:rPr lang="sv-SE" dirty="0"/>
              <a:t> at </a:t>
            </a:r>
            <a:r>
              <a:rPr lang="sv-SE" dirty="0" err="1"/>
              <a:t>vero</a:t>
            </a:r>
            <a:r>
              <a:rPr lang="sv-SE" dirty="0"/>
              <a:t> eros </a:t>
            </a:r>
          </a:p>
          <a:p>
            <a:pPr lvl="0"/>
            <a:r>
              <a:rPr lang="sv-SE" dirty="0"/>
              <a:t>Et </a:t>
            </a:r>
            <a:r>
              <a:rPr lang="sv-SE" dirty="0" err="1"/>
              <a:t>accumsan</a:t>
            </a:r>
            <a:r>
              <a:rPr lang="sv-SE" dirty="0"/>
              <a:t> et </a:t>
            </a:r>
            <a:r>
              <a:rPr lang="sv-SE" dirty="0" err="1"/>
              <a:t>iusto</a:t>
            </a:r>
            <a:r>
              <a:rPr lang="sv-SE" dirty="0"/>
              <a:t> </a:t>
            </a:r>
            <a:r>
              <a:rPr lang="sv-SE" dirty="0" err="1"/>
              <a:t>odio</a:t>
            </a:r>
            <a:r>
              <a:rPr lang="sv-SE" dirty="0"/>
              <a:t> </a:t>
            </a:r>
            <a:r>
              <a:rPr lang="sv-SE" dirty="0" err="1"/>
              <a:t>dignissim</a:t>
            </a:r>
            <a:endParaRPr lang="sv-S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66840D4-CF3D-4E15-A6BC-09CE875355A7}" type="datetime1">
              <a:rPr lang="sv-SE" smtClean="0"/>
              <a:pPr/>
              <a:t>2023-12-12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63868344-928A-1549-BA6D-6E590231509B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17096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_swe.jp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906"/>
            <a:ext cx="9144000" cy="6839712"/>
          </a:xfrm>
          <a:prstGeom prst="rect">
            <a:avLst/>
          </a:prstGeom>
        </p:spPr>
      </p:pic>
      <p:pic>
        <p:nvPicPr>
          <p:cNvPr id="8" name="Picture 7" descr="bg_swe.jpg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97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295" y="3250276"/>
            <a:ext cx="2382708" cy="3503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544" y="2780469"/>
            <a:ext cx="2676699" cy="1974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49942" y="4201855"/>
            <a:ext cx="45284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VALLE BORETTSLAG</a:t>
            </a:r>
          </a:p>
          <a:p>
            <a:pPr lvl="1"/>
            <a:r>
              <a:rPr lang="nb-NO" dirty="0">
                <a:solidFill>
                  <a:srgbClr val="FFB61F"/>
                </a:solidFill>
              </a:rPr>
              <a:t>Vallefaret 1-23 &amp; 2-22 </a:t>
            </a:r>
            <a:endParaRPr lang="sv-SE" dirty="0">
              <a:solidFill>
                <a:srgbClr val="FFB6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45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231" y="565035"/>
            <a:ext cx="363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AGENDA</a:t>
            </a:r>
            <a:r>
              <a:rPr lang="nb-NO" dirty="0"/>
              <a:t> </a:t>
            </a:r>
            <a:endParaRPr lang="sv-SE" dirty="0"/>
          </a:p>
        </p:txBody>
      </p:sp>
      <p:sp>
        <p:nvSpPr>
          <p:cNvPr id="3" name="Rectangle 2"/>
          <p:cNvSpPr/>
          <p:nvPr/>
        </p:nvSpPr>
        <p:spPr>
          <a:xfrm>
            <a:off x="965200" y="1903443"/>
            <a:ext cx="6464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dirty="0">
                <a:solidFill>
                  <a:srgbClr val="FFB61F"/>
                </a:solidFill>
              </a:rPr>
              <a:t>Nye balkonger</a:t>
            </a:r>
          </a:p>
          <a:p>
            <a:pPr lvl="2"/>
            <a:r>
              <a:rPr lang="nb-NO" dirty="0"/>
              <a:t>Riggplan</a:t>
            </a:r>
          </a:p>
          <a:p>
            <a:pPr lvl="2"/>
            <a:r>
              <a:rPr lang="nb-NO" dirty="0"/>
              <a:t>Fremdrift</a:t>
            </a:r>
          </a:p>
          <a:p>
            <a:pPr lvl="2"/>
            <a:r>
              <a:rPr lang="nb-NO" dirty="0"/>
              <a:t>Tilvalg</a:t>
            </a:r>
          </a:p>
          <a:p>
            <a:pPr lvl="2"/>
            <a:r>
              <a:rPr lang="nb-NO" dirty="0"/>
              <a:t>Spørsmål</a:t>
            </a:r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2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88914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 descr="En bild som visar karta, Flygfotografi, Fågelperspektiv, flygbaserad&#10;&#10;Automatiskt genererad beskrivning">
            <a:extLst>
              <a:ext uri="{FF2B5EF4-FFF2-40B4-BE49-F238E27FC236}">
                <a16:creationId xmlns:a16="http://schemas.microsoft.com/office/drawing/2014/main" id="{93807B73-6D50-6450-D62E-E899668BC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56" y="-71437"/>
            <a:ext cx="5857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7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195513" y="333375"/>
            <a:ext cx="52562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3200" dirty="0">
                <a:solidFill>
                  <a:schemeClr val="bg1"/>
                </a:solidFill>
                <a:latin typeface="Arial Narrow" pitchFamily="34" charset="0"/>
              </a:rPr>
              <a:t>PROSJEKTET I DETALJ</a:t>
            </a:r>
          </a:p>
        </p:txBody>
      </p:sp>
      <p:sp>
        <p:nvSpPr>
          <p:cNvPr id="486403" name="Text Box 3"/>
          <p:cNvSpPr txBox="1">
            <a:spLocks noChangeArrowheads="1"/>
          </p:cNvSpPr>
          <p:nvPr/>
        </p:nvSpPr>
        <p:spPr bwMode="auto">
          <a:xfrm>
            <a:off x="201698" y="1506538"/>
            <a:ext cx="9094701" cy="4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40000"/>
              </a:lnSpc>
              <a:buFont typeface="Courier New" panose="02070309020205020404" pitchFamily="49" charset="0"/>
              <a:buChar char="o"/>
            </a:pPr>
            <a:r>
              <a:rPr lang="sv-SE" sz="1600" dirty="0" err="1"/>
              <a:t>Konstruksjon</a:t>
            </a:r>
            <a:r>
              <a:rPr lang="sv-SE" sz="1600" dirty="0"/>
              <a:t> </a:t>
            </a:r>
            <a:r>
              <a:rPr lang="sv-SE" sz="1600" dirty="0" err="1"/>
              <a:t>og</a:t>
            </a:r>
            <a:r>
              <a:rPr lang="sv-SE" sz="1600" dirty="0"/>
              <a:t> </a:t>
            </a:r>
            <a:r>
              <a:rPr lang="sv-SE" sz="1600" dirty="0" err="1"/>
              <a:t>produksjon</a:t>
            </a:r>
            <a:endParaRPr lang="sv-SE" sz="1600" dirty="0"/>
          </a:p>
          <a:p>
            <a:pPr marL="342900" indent="-342900">
              <a:lnSpc>
                <a:spcPct val="140000"/>
              </a:lnSpc>
              <a:buFont typeface="Courier New" panose="02070309020205020404" pitchFamily="49" charset="0"/>
              <a:buChar char="o"/>
            </a:pPr>
            <a:r>
              <a:rPr lang="sv-SE" sz="1600" dirty="0"/>
              <a:t>Demontering av </a:t>
            </a:r>
            <a:r>
              <a:rPr lang="sv-SE" sz="1600" dirty="0" err="1"/>
              <a:t>betongplater</a:t>
            </a:r>
            <a:r>
              <a:rPr lang="sv-SE" sz="1600" dirty="0"/>
              <a:t>, </a:t>
            </a:r>
            <a:r>
              <a:rPr lang="sv-SE" sz="1600" dirty="0" err="1"/>
              <a:t>rekkverk</a:t>
            </a:r>
            <a:r>
              <a:rPr lang="sv-SE" sz="1600" dirty="0"/>
              <a:t>, </a:t>
            </a:r>
            <a:r>
              <a:rPr lang="sv-SE" sz="1600" dirty="0" err="1"/>
              <a:t>ramme</a:t>
            </a:r>
            <a:r>
              <a:rPr lang="sv-SE" sz="1600" dirty="0"/>
              <a:t>, </a:t>
            </a:r>
            <a:r>
              <a:rPr lang="sv-SE" sz="1600" dirty="0" err="1"/>
              <a:t>innglassing</a:t>
            </a:r>
            <a:r>
              <a:rPr lang="sv-SE" sz="1600" dirty="0"/>
              <a:t> </a:t>
            </a:r>
            <a:r>
              <a:rPr lang="sv-SE" sz="1600" dirty="0" err="1"/>
              <a:t>og</a:t>
            </a:r>
            <a:r>
              <a:rPr lang="sv-SE" sz="1600" dirty="0"/>
              <a:t> tak</a:t>
            </a:r>
          </a:p>
          <a:p>
            <a:pPr marL="342900" indent="-342900">
              <a:lnSpc>
                <a:spcPct val="140000"/>
              </a:lnSpc>
              <a:buFont typeface="Courier New" panose="02070309020205020404" pitchFamily="49" charset="0"/>
              <a:buChar char="o"/>
            </a:pPr>
            <a:r>
              <a:rPr lang="sv-SE" sz="1600" dirty="0" err="1"/>
              <a:t>Levering</a:t>
            </a:r>
            <a:r>
              <a:rPr lang="sv-SE" sz="1600" dirty="0"/>
              <a:t> og montering av nye balkonger med </a:t>
            </a:r>
            <a:r>
              <a:rPr lang="sv-SE" sz="1600" dirty="0" err="1"/>
              <a:t>integrerte</a:t>
            </a:r>
            <a:r>
              <a:rPr lang="sv-SE" sz="1600" dirty="0"/>
              <a:t> </a:t>
            </a:r>
            <a:r>
              <a:rPr lang="sv-SE" sz="1600" dirty="0" err="1"/>
              <a:t>innglassinger</a:t>
            </a:r>
            <a:endParaRPr lang="sv-SE" sz="1600" dirty="0"/>
          </a:p>
          <a:p>
            <a:pPr marL="342900" indent="-342900">
              <a:lnSpc>
                <a:spcPct val="140000"/>
              </a:lnSpc>
              <a:buFont typeface="Courier New" panose="02070309020205020404" pitchFamily="49" charset="0"/>
              <a:buChar char="o"/>
            </a:pPr>
            <a:r>
              <a:rPr lang="sv-SE" sz="1600" dirty="0"/>
              <a:t>CleanLine® avvanning,  </a:t>
            </a:r>
            <a:r>
              <a:rPr lang="sv-SE" sz="1600" dirty="0" err="1"/>
              <a:t>VentTec</a:t>
            </a:r>
            <a:r>
              <a:rPr lang="sv-SE" sz="1600" dirty="0"/>
              <a:t> ventilasjon, Air brystning, Twin-</a:t>
            </a:r>
            <a:r>
              <a:rPr lang="sv-SE" sz="1600" dirty="0" err="1"/>
              <a:t>View</a:t>
            </a:r>
            <a:r>
              <a:rPr lang="sv-SE" sz="1600" dirty="0"/>
              <a:t>®-luker med håndtak</a:t>
            </a:r>
          </a:p>
          <a:p>
            <a:pPr marL="342900" indent="-342900">
              <a:lnSpc>
                <a:spcPct val="140000"/>
              </a:lnSpc>
              <a:buFont typeface="Courier New" panose="02070309020205020404" pitchFamily="49" charset="0"/>
              <a:buChar char="o"/>
            </a:pPr>
            <a:r>
              <a:rPr lang="sv-SE" sz="1600" dirty="0" err="1"/>
              <a:t>Flaggfeste</a:t>
            </a:r>
            <a:r>
              <a:rPr lang="sv-SE" sz="1600" dirty="0"/>
              <a:t> </a:t>
            </a:r>
            <a:r>
              <a:rPr lang="sv-SE" sz="1600" dirty="0" err="1"/>
              <a:t>og</a:t>
            </a:r>
            <a:r>
              <a:rPr lang="sv-SE" sz="1600" dirty="0"/>
              <a:t> flagg</a:t>
            </a:r>
          </a:p>
          <a:p>
            <a:pPr marL="342900" indent="-342900">
              <a:lnSpc>
                <a:spcPct val="140000"/>
              </a:lnSpc>
              <a:buFont typeface="Courier New" panose="02070309020205020404" pitchFamily="49" charset="0"/>
              <a:buChar char="o"/>
            </a:pPr>
            <a:r>
              <a:rPr lang="sv-SE" sz="1600" dirty="0" err="1"/>
              <a:t>Magnetlåser</a:t>
            </a:r>
            <a:endParaRPr lang="sv-SE" sz="1600" dirty="0"/>
          </a:p>
          <a:p>
            <a:pPr marL="342900" indent="-342900">
              <a:lnSpc>
                <a:spcPct val="140000"/>
              </a:lnSpc>
              <a:buFont typeface="Courier New" panose="02070309020205020404" pitchFamily="49" charset="0"/>
              <a:buChar char="o"/>
            </a:pPr>
            <a:r>
              <a:rPr lang="nb-NO" sz="1600" dirty="0"/>
              <a:t>Snørasskydd, nye takrenner</a:t>
            </a:r>
            <a:endParaRPr lang="sv-SE" sz="16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sz="1600" dirty="0"/>
              <a:t>Tilvalg 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nb-NO" sz="1600" dirty="0"/>
              <a:t>Innvendig solskjerming, teppe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b-NO" sz="1600" dirty="0"/>
              <a:t>Øvrig/Annet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nb-NO" sz="1600" dirty="0"/>
              <a:t>Screens/Markise utvendig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nb-NO" sz="1600" dirty="0"/>
              <a:t>Dobbeltstikk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nb-NO" sz="1600" dirty="0"/>
              <a:t>Lampe</a:t>
            </a:r>
          </a:p>
          <a:p>
            <a:pPr lvl="2"/>
            <a:endParaRPr lang="sv-SE" sz="1600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1698" y="392261"/>
            <a:ext cx="76088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 MT" pitchFamily="1" charset="0"/>
                <a:ea typeface="ＭＳ Ｐゴシック"/>
                <a:cs typeface="ＭＳ Ｐゴシック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 MT" pitchFamily="1" charset="0"/>
                <a:ea typeface="ＭＳ Ｐゴシック"/>
                <a:cs typeface="ＭＳ Ｐゴシック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 MT" pitchFamily="1" charset="0"/>
                <a:ea typeface="ＭＳ Ｐゴシック"/>
                <a:cs typeface="ＭＳ Ｐゴシック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 MT" pitchFamily="1" charset="0"/>
                <a:ea typeface="ＭＳ Ｐゴシック"/>
                <a:cs typeface="ＭＳ Ｐゴシック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 MT" pitchFamily="1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MT" pitchFamily="1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MT" pitchFamily="1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MT" pitchFamily="1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MT" pitchFamily="1" charset="0"/>
                <a:ea typeface="ＭＳ Ｐゴシック"/>
                <a:cs typeface="ＭＳ Ｐゴシック"/>
              </a:defRPr>
            </a:lvl9pPr>
          </a:lstStyle>
          <a:p>
            <a:r>
              <a:rPr lang="sv-SE" sz="2400" dirty="0">
                <a:latin typeface="+mn-lt"/>
                <a:ea typeface="+mn-ea"/>
                <a:cs typeface="+mn-cs"/>
              </a:rPr>
              <a:t>PROSJEKTET I DETALJ – OVERORDNET</a:t>
            </a:r>
          </a:p>
        </p:txBody>
      </p:sp>
    </p:spTree>
    <p:extLst>
      <p:ext uri="{BB962C8B-B14F-4D97-AF65-F5344CB8AC3E}">
        <p14:creationId xmlns:p14="http://schemas.microsoft.com/office/powerpoint/2010/main" val="1641576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text, skärmbild, nyhetstidning, design&#10;&#10;Automatiskt genererad beskrivning">
            <a:extLst>
              <a:ext uri="{FF2B5EF4-FFF2-40B4-BE49-F238E27FC236}">
                <a16:creationId xmlns:a16="http://schemas.microsoft.com/office/drawing/2014/main" id="{CB05D8DD-05D3-DB9C-97D3-0EB9E3B83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4" y="211137"/>
            <a:ext cx="5553075" cy="648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02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1532EF-16CF-0452-EDD2-D6FAA21A04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70FC98D-7674-208D-2D97-5AECE0FFAF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Bildobjekt 4" descr="En bild som visar utomhus, byggnad, bil, himmel&#10;&#10;Automatiskt genererad beskrivning">
            <a:extLst>
              <a:ext uri="{FF2B5EF4-FFF2-40B4-BE49-F238E27FC236}">
                <a16:creationId xmlns:a16="http://schemas.microsoft.com/office/drawing/2014/main" id="{13A1AB11-124A-8E00-A055-7296F5AB3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576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spectnumber xmlns="f1d7b10c-4857-4bd3-a038-cbd8b8af34f8" xsi:nil="true"/>
    <Object_x0020_title xmlns="f1d7b10c-4857-4bd3-a038-cbd8b8af34f8" xsi:nil="true"/>
    <TaxCatchAll xmlns="f1d7b10c-4857-4bd3-a038-cbd8b8af34f8"/>
    <Projectnumber xmlns="f1d7b10c-4857-4bd3-a038-cbd8b8af34f8" xsi:nil="true"/>
    <T-code xmlns="f1d7b10c-4857-4bd3-a038-cbd8b8af34f8" xsi:nil="true"/>
    <Dokument_x0020_Nr. xmlns="f1d7b10c-4857-4bd3-a038-cbd8b8af34f8" xsi:nil="true"/>
    <i5044cb6489d41a69a3b31545bba11b4 xmlns="11092196-b04e-4822-b588-a282e9740018">
      <Terms xmlns="http://schemas.microsoft.com/office/infopath/2007/PartnerControls">
        <TermInfo xmlns="http://schemas.microsoft.com/office/infopath/2007/PartnerControls">
          <TermName xmlns="http://schemas.microsoft.com/office/infopath/2007/PartnerControls">Denmark</TermName>
          <TermId xmlns="http://schemas.microsoft.com/office/infopath/2007/PartnerControls">754f771a-a4aa-46a7-b753-c6c7e59fedb8</TermId>
        </TermInfo>
        <TermInfo xmlns="http://schemas.microsoft.com/office/infopath/2007/PartnerControls">
          <TermName xmlns="http://schemas.microsoft.com/office/infopath/2007/PartnerControls">Germany</TermName>
          <TermId xmlns="http://schemas.microsoft.com/office/infopath/2007/PartnerControls">b1949c76-ec70-44a1-9ae9-8d9c9bb09846</TermId>
        </TermInfo>
        <TermInfo xmlns="http://schemas.microsoft.com/office/infopath/2007/PartnerControls">
          <TermName xmlns="http://schemas.microsoft.com/office/infopath/2007/PartnerControls">Netherlands</TermName>
          <TermId xmlns="http://schemas.microsoft.com/office/infopath/2007/PartnerControls">935f4157-21e2-4a98-a4d6-11583a0596f4</TermId>
        </TermInfo>
        <TermInfo xmlns="http://schemas.microsoft.com/office/infopath/2007/PartnerControls">
          <TermName xmlns="http://schemas.microsoft.com/office/infopath/2007/PartnerControls">Norway</TermName>
          <TermId xmlns="http://schemas.microsoft.com/office/infopath/2007/PartnerControls">ce27639b-6c75-4441-b019-693f76fcfa1f</TermId>
        </TermInfo>
        <TermInfo xmlns="http://schemas.microsoft.com/office/infopath/2007/PartnerControls">
          <TermName xmlns="http://schemas.microsoft.com/office/infopath/2007/PartnerControls">Sweden</TermName>
          <TermId xmlns="http://schemas.microsoft.com/office/infopath/2007/PartnerControls">04d8ab1f-cca8-4172-a406-e5220820a05f</TermId>
        </TermInfo>
        <TermInfo xmlns="http://schemas.microsoft.com/office/infopath/2007/PartnerControls">
          <TermName xmlns="http://schemas.microsoft.com/office/infopath/2007/PartnerControls">United Kingdom</TermName>
          <TermId xmlns="http://schemas.microsoft.com/office/infopath/2007/PartnerControls">242cba24-17a3-4f49-8cd0-ad57da8be246</TermId>
        </TermInfo>
      </Terms>
    </i5044cb6489d41a69a3b31545bba11b4>
  </documentManagement>
</p:properties>
</file>

<file path=customXml/item3.xml><?xml version="1.0" encoding="utf-8"?>
<?mso-contentType ?>
<spe:Receivers xmlns:spe="http://schemas.microsoft.com/sharepoint/events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Samarbetsavtal utan offert" ma:contentTypeID="0x010100DE8C95E11BA4ED4C8A72AA3CEE93889AE6002EF183E7F65C8343A400855512697E53" ma:contentTypeVersion="5" ma:contentTypeDescription="" ma:contentTypeScope="" ma:versionID="2b9fa48250893527254374dfb6d79464">
  <xsd:schema xmlns:xsd="http://www.w3.org/2001/XMLSchema" xmlns:xs="http://www.w3.org/2001/XMLSchema" xmlns:p="http://schemas.microsoft.com/office/2006/metadata/properties" xmlns:ns2="f1d7b10c-4857-4bd3-a038-cbd8b8af34f8" xmlns:ns3="11092196-b04e-4822-b588-a282e9740018" targetNamespace="http://schemas.microsoft.com/office/2006/metadata/properties" ma:root="true" ma:fieldsID="9ba2aede14f300877a558e8fa68da080" ns2:_="" ns3:_="">
    <xsd:import namespace="f1d7b10c-4857-4bd3-a038-cbd8b8af34f8"/>
    <xsd:import namespace="11092196-b04e-4822-b588-a282e9740018"/>
    <xsd:element name="properties">
      <xsd:complexType>
        <xsd:sequence>
          <xsd:element name="documentManagement">
            <xsd:complexType>
              <xsd:all>
                <xsd:element ref="ns2:T-code" minOccurs="0"/>
                <xsd:element ref="ns2:Object_x0020_title" minOccurs="0"/>
                <xsd:element ref="ns2:Prospectnumber" minOccurs="0"/>
                <xsd:element ref="ns2:Projectnumber" minOccurs="0"/>
                <xsd:element ref="ns2:_dlc_DocId" minOccurs="0"/>
                <xsd:element ref="ns2:_dlc_DocIdUrl" minOccurs="0"/>
                <xsd:element ref="ns2:_dlc_DocIdPersistId" minOccurs="0"/>
                <xsd:element ref="ns2:TaxCatchAll" minOccurs="0"/>
                <xsd:element ref="ns2:TaxCatchAllLabel" minOccurs="0"/>
                <xsd:element ref="ns3:i5044cb6489d41a69a3b31545bba11b4" minOccurs="0"/>
                <xsd:element ref="ns2:Dokument_x0020_Nr.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7b10c-4857-4bd3-a038-cbd8b8af34f8" elementFormDefault="qualified">
    <xsd:import namespace="http://schemas.microsoft.com/office/2006/documentManagement/types"/>
    <xsd:import namespace="http://schemas.microsoft.com/office/infopath/2007/PartnerControls"/>
    <xsd:element name="T-code" ma:index="1" nillable="true" ma:displayName="T-code" ma:format="Dropdown" ma:internalName="T_x002d_code" ma:readOnly="false">
      <xsd:simpleType>
        <xsd:restriction base="dms:Choice">
          <xsd:enumeration value="T01"/>
          <xsd:enumeration value="T02"/>
          <xsd:enumeration value="T03"/>
          <xsd:enumeration value="T04"/>
          <xsd:enumeration value="T05"/>
          <xsd:enumeration value="T06"/>
          <xsd:enumeration value="T07"/>
          <xsd:enumeration value="T08"/>
          <xsd:enumeration value="T09"/>
          <xsd:enumeration value="T10"/>
          <xsd:enumeration value="T11"/>
          <xsd:enumeration value="T12"/>
          <xsd:enumeration value="T13"/>
          <xsd:enumeration value="T14"/>
          <xsd:enumeration value="T15"/>
          <xsd:enumeration value="T16"/>
          <xsd:enumeration value="T17"/>
          <xsd:enumeration value="T18"/>
          <xsd:enumeration value="T19"/>
          <xsd:enumeration value="T20"/>
          <xsd:enumeration value="T21"/>
          <xsd:enumeration value="T22"/>
          <xsd:enumeration value="T23"/>
          <xsd:enumeration value="T24"/>
          <xsd:enumeration value="T25"/>
          <xsd:enumeration value="T26"/>
          <xsd:enumeration value="T27"/>
          <xsd:enumeration value="T28"/>
          <xsd:enumeration value="T29"/>
          <xsd:enumeration value="T30"/>
          <xsd:enumeration value="T31"/>
          <xsd:enumeration value="T32"/>
          <xsd:enumeration value="T33"/>
          <xsd:enumeration value="T34"/>
          <xsd:enumeration value="T35"/>
          <xsd:enumeration value="T36"/>
          <xsd:enumeration value="T37"/>
          <xsd:enumeration value="T38"/>
          <xsd:enumeration value="T39"/>
          <xsd:enumeration value="T40"/>
          <xsd:enumeration value="T41"/>
          <xsd:enumeration value="T42"/>
          <xsd:enumeration value="T43"/>
          <xsd:enumeration value="T44"/>
          <xsd:enumeration value="T45"/>
          <xsd:enumeration value="T46"/>
          <xsd:enumeration value="T47"/>
          <xsd:enumeration value="T48"/>
          <xsd:enumeration value="T49"/>
          <xsd:enumeration value="T50"/>
          <xsd:enumeration value="T51"/>
          <xsd:enumeration value="T52"/>
          <xsd:enumeration value="T53"/>
          <xsd:enumeration value="T54"/>
          <xsd:enumeration value="T55"/>
          <xsd:enumeration value="T56"/>
          <xsd:enumeration value="T57"/>
          <xsd:enumeration value="T58"/>
          <xsd:enumeration value="T59"/>
          <xsd:enumeration value="T60"/>
          <xsd:enumeration value="T61"/>
          <xsd:enumeration value="T62"/>
          <xsd:enumeration value="T63"/>
          <xsd:enumeration value="T64"/>
          <xsd:enumeration value="T65"/>
          <xsd:enumeration value="T66"/>
          <xsd:enumeration value="T67"/>
          <xsd:enumeration value="T68"/>
          <xsd:enumeration value="T69"/>
          <xsd:enumeration value="T70"/>
          <xsd:enumeration value="T71"/>
          <xsd:enumeration value="T72"/>
          <xsd:enumeration value="T73"/>
          <xsd:enumeration value="T74"/>
          <xsd:enumeration value="T75"/>
          <xsd:enumeration value="T76"/>
          <xsd:enumeration value="T77"/>
          <xsd:enumeration value="T78"/>
          <xsd:enumeration value="T79"/>
          <xsd:enumeration value="T80"/>
          <xsd:enumeration value="T81"/>
          <xsd:enumeration value="T82"/>
          <xsd:enumeration value="T83"/>
          <xsd:enumeration value="T84"/>
          <xsd:enumeration value="T85"/>
          <xsd:enumeration value="T86"/>
          <xsd:enumeration value="T87"/>
          <xsd:enumeration value="T88"/>
          <xsd:enumeration value="T89"/>
          <xsd:enumeration value="T90"/>
          <xsd:enumeration value="T91"/>
          <xsd:enumeration value="T92"/>
          <xsd:enumeration value="T93"/>
          <xsd:enumeration value="T94"/>
          <xsd:enumeration value="T95"/>
          <xsd:enumeration value="T96"/>
          <xsd:enumeration value="T97"/>
          <xsd:enumeration value="T98"/>
          <xsd:enumeration value="T99"/>
        </xsd:restriction>
      </xsd:simpleType>
    </xsd:element>
    <xsd:element name="Object_x0020_title" ma:index="2" nillable="true" ma:displayName="Object name" ma:internalName="Object_x0020_title">
      <xsd:simpleType>
        <xsd:restriction base="dms:Text">
          <xsd:maxLength value="255"/>
        </xsd:restriction>
      </xsd:simpleType>
    </xsd:element>
    <xsd:element name="Prospectnumber" ma:index="3" nillable="true" ma:displayName="Prospect number" ma:internalName="Prospectnumber">
      <xsd:simpleType>
        <xsd:restriction base="dms:Text">
          <xsd:maxLength value="255"/>
        </xsd:restriction>
      </xsd:simpleType>
    </xsd:element>
    <xsd:element name="Projectnumber" ma:index="4" nillable="true" ma:displayName="Project number" ma:internalName="Projectnumber">
      <xsd:simpleType>
        <xsd:restriction base="dms:Text">
          <xsd:maxLength value="255"/>
        </xsd:restriction>
      </xsd:simpleType>
    </xsd:element>
    <xsd:element name="_dlc_DocId" ma:index="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8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9" nillable="true" ma:displayName="Taxonomy Catch All Column" ma:description="" ma:hidden="true" ma:list="{98b12882-22b2-4cca-9e5a-ba8904e6e563}" ma:internalName="TaxCatchAll" ma:showField="CatchAllData" ma:web="f1d7b10c-4857-4bd3-a038-cbd8b8af34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98b12882-22b2-4cca-9e5a-ba8904e6e563}" ma:internalName="TaxCatchAllLabel" ma:readOnly="true" ma:showField="CatchAllDataLabel" ma:web="f1d7b10c-4857-4bd3-a038-cbd8b8af34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okument_x0020_Nr." ma:index="19" nillable="true" ma:displayName="Document no." ma:internalName="Dokument_x0020_Nr_x002e_">
      <xsd:simpleType>
        <xsd:restriction base="dms:Text">
          <xsd:maxLength value="8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092196-b04e-4822-b588-a282e9740018" elementFormDefault="qualified">
    <xsd:import namespace="http://schemas.microsoft.com/office/2006/documentManagement/types"/>
    <xsd:import namespace="http://schemas.microsoft.com/office/infopath/2007/PartnerControls"/>
    <xsd:element name="i5044cb6489d41a69a3b31545bba11b4" ma:index="17" nillable="true" ma:taxonomy="true" ma:internalName="i5044cb6489d41a69a3b31545bba11b4" ma:taxonomyFieldName="Market10" ma:displayName="Market" ma:default="" ma:fieldId="{25044cb6-489d-41a6-9a3b-31545bba11b4}" ma:taxonomyMulti="true" ma:sspId="5cb98d16-2b36-4a60-b741-09f9905b776d" ma:termSetId="f3e1509e-ad6d-4dbe-851f-ae569bce8696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41FD68-D1C6-4582-93CD-B0B1CD0EE9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C4EBDD-E4C8-4D55-82FF-873F90676A48}">
  <ds:schemaRefs>
    <ds:schemaRef ds:uri="f1d7b10c-4857-4bd3-a038-cbd8b8af34f8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11092196-b04e-4822-b588-a282e974001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BEB74DD-03DC-4AAD-A66F-FA82E5252A29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1967CBCB-DCB1-41AB-9D43-D73529994A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d7b10c-4857-4bd3-a038-cbd8b8af34f8"/>
    <ds:schemaRef ds:uri="11092196-b04e-4822-b588-a282e97400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</Words>
  <Application>Microsoft Office PowerPoint</Application>
  <PresentationFormat>Skjermfremvisning (4:3)</PresentationFormat>
  <Paragraphs>24</Paragraphs>
  <Slides>6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2" baseType="lpstr">
      <vt:lpstr>Arial</vt:lpstr>
      <vt:lpstr>Arial Bold</vt:lpstr>
      <vt:lpstr>Arial Narrow</vt:lpstr>
      <vt:lpstr>Calibri</vt:lpstr>
      <vt:lpstr>Courier New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Manager/>
  <Company>bläck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bläck</dc:creator>
  <cp:keywords/>
  <dc:description/>
  <cp:lastModifiedBy>Per Buvik</cp:lastModifiedBy>
  <cp:revision>924</cp:revision>
  <dcterms:created xsi:type="dcterms:W3CDTF">2014-12-03T09:29:40Z</dcterms:created>
  <dcterms:modified xsi:type="dcterms:W3CDTF">2023-12-12T12:43:54Z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0x010100DE8C95E11BA4ED4C8A72AA3CEE93889AE6002EF183E7F65C8343A400855512697E53</vt:lpwstr>
  </property>
  <property fmtid="{D5CDD505-2E9C-101B-9397-08002B2CF9AE}" pid="3" name="p018fede0b854814b1c664bd62326d40">
    <vt:lpwstr/>
  </property>
  <property fmtid="{D5CDD505-2E9C-101B-9397-08002B2CF9AE}" pid="4" name="Market10">
    <vt:lpwstr>20;#Denmark|754f771a-a4aa-46a7-b753-c6c7e59fedb8;#15;#Germany|b1949c76-ec70-44a1-9ae9-8d9c9bb09846;#118;#Netherlands|935f4157-21e2-4a98-a4d6-11583a0596f4;#13;#Norway|ce27639b-6c75-4441-b019-693f76fcfa1f;#19;#Sweden|04d8ab1f-cca8-4172-a406-e5220820a05f;#54</vt:lpwstr>
  </property>
</Properties>
</file>